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80" r:id="rId4"/>
    <p:sldId id="281" r:id="rId5"/>
    <p:sldId id="282" r:id="rId6"/>
    <p:sldId id="283" r:id="rId7"/>
    <p:sldId id="259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0" r:id="rId22"/>
    <p:sldId id="278" r:id="rId23"/>
    <p:sldId id="257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9"/>
    <p:restoredTop sz="96240"/>
  </p:normalViewPr>
  <p:slideViewPr>
    <p:cSldViewPr snapToGrid="0">
      <p:cViewPr varScale="1">
        <p:scale>
          <a:sx n="124" d="100"/>
          <a:sy n="124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3C008-CEED-D947-ADC9-0C790AEAAE72}" type="doc">
      <dgm:prSet loTypeId="urn:microsoft.com/office/officeart/2005/8/layout/cycle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54A4B26-6195-4B45-971A-1CCE2CFD88FC}">
      <dgm:prSet phldrT="[文字]"/>
      <dgm:spPr/>
      <dgm:t>
        <a:bodyPr/>
        <a:lstStyle/>
        <a:p>
          <a:r>
            <a:rPr lang="zh-TW" altLang="en-US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等待點擊</a:t>
          </a:r>
        </a:p>
      </dgm:t>
    </dgm:pt>
    <dgm:pt modelId="{68307790-8F0A-1F44-98DA-1619202423E4}" type="parTrans" cxnId="{D88BEA3F-C6FC-F643-B802-C3E92E84DD0C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687EB7EC-3D51-0940-9298-40F3A9D1D984}" type="sibTrans" cxnId="{D88BEA3F-C6FC-F643-B802-C3E92E84DD0C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453FDEB4-1E90-8243-AE63-9D74A62F9132}">
      <dgm:prSet phldrT="[文字]"/>
      <dgm:spPr/>
      <dgm:t>
        <a:bodyPr/>
        <a:lstStyle/>
        <a:p>
          <a:r>
            <a:rPr lang="en-US" altLang="zh-TW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BFS</a:t>
          </a:r>
          <a:endParaRPr lang="zh-TW" altLang="en-US" b="0" i="0" dirty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F41DE6C6-A4F8-D647-AD31-293BAB416434}" type="parTrans" cxnId="{4C4066BD-3990-B74A-A3AA-20A22017214A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D69A5854-F0D7-F940-91F0-5EE24BCEB64E}" type="sibTrans" cxnId="{4C4066BD-3990-B74A-A3AA-20A22017214A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3E804398-8279-B940-B0E2-C42EEE42EA96}">
      <dgm:prSet phldrT="[文字]"/>
      <dgm:spPr/>
      <dgm:t>
        <a:bodyPr/>
        <a:lstStyle/>
        <a:p>
          <a:r>
            <a:rPr lang="zh-TW" altLang="en-US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回收方塊</a:t>
          </a:r>
        </a:p>
      </dgm:t>
    </dgm:pt>
    <dgm:pt modelId="{49638C79-10E2-2C48-97B6-A3CAE1462B7A}" type="parTrans" cxnId="{B44AE99D-7749-2E40-A8B1-6497992B455D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12AFD7F8-8656-944B-B652-85F3015FFCDA}" type="sibTrans" cxnId="{B44AE99D-7749-2E40-A8B1-6497992B455D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1BECF2E6-E052-6441-8691-A7634E5A21CC}">
      <dgm:prSet phldrT="[文字]"/>
      <dgm:spPr/>
      <dgm:t>
        <a:bodyPr/>
        <a:lstStyle/>
        <a:p>
          <a:r>
            <a:rPr lang="zh-TW" altLang="en-US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新增方塊</a:t>
          </a:r>
        </a:p>
      </dgm:t>
    </dgm:pt>
    <dgm:pt modelId="{4166D16E-FF90-E740-836E-7A1D8A5BC4C2}" type="parTrans" cxnId="{A1548657-519D-3149-9820-4A90B15E8183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9C8E43DF-2588-F340-87DB-8DA9F7A77090}" type="sibTrans" cxnId="{A1548657-519D-3149-9820-4A90B15E8183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29BCFFBD-27B5-E04B-9C45-1E5528765E2F}">
      <dgm:prSet phldrT="[文字]"/>
      <dgm:spPr/>
      <dgm:t>
        <a:bodyPr/>
        <a:lstStyle/>
        <a:p>
          <a:r>
            <a:rPr lang="zh-TW" altLang="en-US" b="0" i="0" dirty="0">
              <a:latin typeface="YUPEARL-LIGHT" panose="020F0500000000000000" pitchFamily="34" charset="-120"/>
              <a:ea typeface="YUPEARL-LIGHT" panose="020F0500000000000000" pitchFamily="34" charset="-120"/>
            </a:rPr>
            <a:t>掃描版面</a:t>
          </a:r>
        </a:p>
      </dgm:t>
    </dgm:pt>
    <dgm:pt modelId="{8FC1C9AA-A2E1-384E-84E9-0A8E58274964}" type="parTrans" cxnId="{FC9AABB2-9E3E-F644-959F-835F3FCF7871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E95274FC-5E70-9644-AF90-25AFCE8BCBA3}" type="sibTrans" cxnId="{FC9AABB2-9E3E-F644-959F-835F3FCF7871}">
      <dgm:prSet/>
      <dgm:spPr/>
      <dgm:t>
        <a:bodyPr/>
        <a:lstStyle/>
        <a:p>
          <a:endParaRPr lang="zh-TW" altLang="en-US" b="0" i="0">
            <a:latin typeface="YUPEARL-LIGHT" panose="020F0500000000000000" pitchFamily="34" charset="-120"/>
            <a:ea typeface="YUPEARL-LIGHT" panose="020F0500000000000000" pitchFamily="34" charset="-120"/>
          </a:endParaRPr>
        </a:p>
      </dgm:t>
    </dgm:pt>
    <dgm:pt modelId="{9F509B7D-3DFE-3C41-A4BE-9FB682413376}" type="pres">
      <dgm:prSet presAssocID="{F3A3C008-CEED-D947-ADC9-0C790AEAAE72}" presName="Name0" presStyleCnt="0">
        <dgm:presLayoutVars>
          <dgm:dir/>
          <dgm:resizeHandles val="exact"/>
        </dgm:presLayoutVars>
      </dgm:prSet>
      <dgm:spPr/>
    </dgm:pt>
    <dgm:pt modelId="{B6A82FB0-D547-6E46-8D2C-07BD85E3A211}" type="pres">
      <dgm:prSet presAssocID="{F3A3C008-CEED-D947-ADC9-0C790AEAAE72}" presName="cycle" presStyleCnt="0"/>
      <dgm:spPr/>
    </dgm:pt>
    <dgm:pt modelId="{008882A3-76D5-434F-9902-9D101407C003}" type="pres">
      <dgm:prSet presAssocID="{954A4B26-6195-4B45-971A-1CCE2CFD88FC}" presName="nodeFirstNode" presStyleLbl="node1" presStyleIdx="0" presStyleCnt="5">
        <dgm:presLayoutVars>
          <dgm:bulletEnabled val="1"/>
        </dgm:presLayoutVars>
      </dgm:prSet>
      <dgm:spPr/>
    </dgm:pt>
    <dgm:pt modelId="{D832B2B8-67A2-244E-A174-AC0A955F3258}" type="pres">
      <dgm:prSet presAssocID="{687EB7EC-3D51-0940-9298-40F3A9D1D984}" presName="sibTransFirstNode" presStyleLbl="bgShp" presStyleIdx="0" presStyleCnt="1"/>
      <dgm:spPr/>
    </dgm:pt>
    <dgm:pt modelId="{8AFADE43-FCEF-1647-9359-BED0CD55A0E6}" type="pres">
      <dgm:prSet presAssocID="{453FDEB4-1E90-8243-AE63-9D74A62F9132}" presName="nodeFollowingNodes" presStyleLbl="node1" presStyleIdx="1" presStyleCnt="5">
        <dgm:presLayoutVars>
          <dgm:bulletEnabled val="1"/>
        </dgm:presLayoutVars>
      </dgm:prSet>
      <dgm:spPr/>
    </dgm:pt>
    <dgm:pt modelId="{48B10F5E-D6A2-F943-99FE-16DF41737933}" type="pres">
      <dgm:prSet presAssocID="{3E804398-8279-B940-B0E2-C42EEE42EA96}" presName="nodeFollowingNodes" presStyleLbl="node1" presStyleIdx="2" presStyleCnt="5">
        <dgm:presLayoutVars>
          <dgm:bulletEnabled val="1"/>
        </dgm:presLayoutVars>
      </dgm:prSet>
      <dgm:spPr/>
    </dgm:pt>
    <dgm:pt modelId="{DB1203B3-3699-DB4B-9591-EC9A6E195D2F}" type="pres">
      <dgm:prSet presAssocID="{1BECF2E6-E052-6441-8691-A7634E5A21CC}" presName="nodeFollowingNodes" presStyleLbl="node1" presStyleIdx="3" presStyleCnt="5">
        <dgm:presLayoutVars>
          <dgm:bulletEnabled val="1"/>
        </dgm:presLayoutVars>
      </dgm:prSet>
      <dgm:spPr/>
    </dgm:pt>
    <dgm:pt modelId="{8D347CBA-1F99-FB46-9B61-444FB3938E58}" type="pres">
      <dgm:prSet presAssocID="{29BCFFBD-27B5-E04B-9C45-1E5528765E2F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4175C37-9DE2-4F41-B844-AE2963BF6C50}" type="presOf" srcId="{29BCFFBD-27B5-E04B-9C45-1E5528765E2F}" destId="{8D347CBA-1F99-FB46-9B61-444FB3938E58}" srcOrd="0" destOrd="0" presId="urn:microsoft.com/office/officeart/2005/8/layout/cycle3"/>
    <dgm:cxn modelId="{D88BEA3F-C6FC-F643-B802-C3E92E84DD0C}" srcId="{F3A3C008-CEED-D947-ADC9-0C790AEAAE72}" destId="{954A4B26-6195-4B45-971A-1CCE2CFD88FC}" srcOrd="0" destOrd="0" parTransId="{68307790-8F0A-1F44-98DA-1619202423E4}" sibTransId="{687EB7EC-3D51-0940-9298-40F3A9D1D984}"/>
    <dgm:cxn modelId="{A1548657-519D-3149-9820-4A90B15E8183}" srcId="{F3A3C008-CEED-D947-ADC9-0C790AEAAE72}" destId="{1BECF2E6-E052-6441-8691-A7634E5A21CC}" srcOrd="3" destOrd="0" parTransId="{4166D16E-FF90-E740-836E-7A1D8A5BC4C2}" sibTransId="{9C8E43DF-2588-F340-87DB-8DA9F7A77090}"/>
    <dgm:cxn modelId="{6629305D-C9B7-5D4C-B7C6-365320833FC0}" type="presOf" srcId="{F3A3C008-CEED-D947-ADC9-0C790AEAAE72}" destId="{9F509B7D-3DFE-3C41-A4BE-9FB682413376}" srcOrd="0" destOrd="0" presId="urn:microsoft.com/office/officeart/2005/8/layout/cycle3"/>
    <dgm:cxn modelId="{F69A675E-B2E3-DC42-B11B-98BB5B35BC9E}" type="presOf" srcId="{453FDEB4-1E90-8243-AE63-9D74A62F9132}" destId="{8AFADE43-FCEF-1647-9359-BED0CD55A0E6}" srcOrd="0" destOrd="0" presId="urn:microsoft.com/office/officeart/2005/8/layout/cycle3"/>
    <dgm:cxn modelId="{D6410D7E-5B73-9C4A-94F7-AAC7A6B702E4}" type="presOf" srcId="{954A4B26-6195-4B45-971A-1CCE2CFD88FC}" destId="{008882A3-76D5-434F-9902-9D101407C003}" srcOrd="0" destOrd="0" presId="urn:microsoft.com/office/officeart/2005/8/layout/cycle3"/>
    <dgm:cxn modelId="{0747D682-C714-2747-8A5F-677B1CC9FB97}" type="presOf" srcId="{1BECF2E6-E052-6441-8691-A7634E5A21CC}" destId="{DB1203B3-3699-DB4B-9591-EC9A6E195D2F}" srcOrd="0" destOrd="0" presId="urn:microsoft.com/office/officeart/2005/8/layout/cycle3"/>
    <dgm:cxn modelId="{B44AE99D-7749-2E40-A8B1-6497992B455D}" srcId="{F3A3C008-CEED-D947-ADC9-0C790AEAAE72}" destId="{3E804398-8279-B940-B0E2-C42EEE42EA96}" srcOrd="2" destOrd="0" parTransId="{49638C79-10E2-2C48-97B6-A3CAE1462B7A}" sibTransId="{12AFD7F8-8656-944B-B652-85F3015FFCDA}"/>
    <dgm:cxn modelId="{B0954EA5-D262-2B48-AE72-204898AD4BDF}" type="presOf" srcId="{687EB7EC-3D51-0940-9298-40F3A9D1D984}" destId="{D832B2B8-67A2-244E-A174-AC0A955F3258}" srcOrd="0" destOrd="0" presId="urn:microsoft.com/office/officeart/2005/8/layout/cycle3"/>
    <dgm:cxn modelId="{FC9AABB2-9E3E-F644-959F-835F3FCF7871}" srcId="{F3A3C008-CEED-D947-ADC9-0C790AEAAE72}" destId="{29BCFFBD-27B5-E04B-9C45-1E5528765E2F}" srcOrd="4" destOrd="0" parTransId="{8FC1C9AA-A2E1-384E-84E9-0A8E58274964}" sibTransId="{E95274FC-5E70-9644-AF90-25AFCE8BCBA3}"/>
    <dgm:cxn modelId="{4C4066BD-3990-B74A-A3AA-20A22017214A}" srcId="{F3A3C008-CEED-D947-ADC9-0C790AEAAE72}" destId="{453FDEB4-1E90-8243-AE63-9D74A62F9132}" srcOrd="1" destOrd="0" parTransId="{F41DE6C6-A4F8-D647-AD31-293BAB416434}" sibTransId="{D69A5854-F0D7-F940-91F0-5EE24BCEB64E}"/>
    <dgm:cxn modelId="{E036D9E3-ABA8-644C-8CD8-165449EC3C1D}" type="presOf" srcId="{3E804398-8279-B940-B0E2-C42EEE42EA96}" destId="{48B10F5E-D6A2-F943-99FE-16DF41737933}" srcOrd="0" destOrd="0" presId="urn:microsoft.com/office/officeart/2005/8/layout/cycle3"/>
    <dgm:cxn modelId="{71CF8847-E04E-5F4E-9043-C1C0D6CE9FE8}" type="presParOf" srcId="{9F509B7D-3DFE-3C41-A4BE-9FB682413376}" destId="{B6A82FB0-D547-6E46-8D2C-07BD85E3A211}" srcOrd="0" destOrd="0" presId="urn:microsoft.com/office/officeart/2005/8/layout/cycle3"/>
    <dgm:cxn modelId="{243C54E9-7742-7F42-91AA-FEDDC78158BC}" type="presParOf" srcId="{B6A82FB0-D547-6E46-8D2C-07BD85E3A211}" destId="{008882A3-76D5-434F-9902-9D101407C003}" srcOrd="0" destOrd="0" presId="urn:microsoft.com/office/officeart/2005/8/layout/cycle3"/>
    <dgm:cxn modelId="{341BC904-D710-1540-9B04-612E6B79788F}" type="presParOf" srcId="{B6A82FB0-D547-6E46-8D2C-07BD85E3A211}" destId="{D832B2B8-67A2-244E-A174-AC0A955F3258}" srcOrd="1" destOrd="0" presId="urn:microsoft.com/office/officeart/2005/8/layout/cycle3"/>
    <dgm:cxn modelId="{4CEF9455-6BAC-E14A-AD3A-7F731B1315FC}" type="presParOf" srcId="{B6A82FB0-D547-6E46-8D2C-07BD85E3A211}" destId="{8AFADE43-FCEF-1647-9359-BED0CD55A0E6}" srcOrd="2" destOrd="0" presId="urn:microsoft.com/office/officeart/2005/8/layout/cycle3"/>
    <dgm:cxn modelId="{F8C673EE-F5E8-9445-8935-5B81AF757FEF}" type="presParOf" srcId="{B6A82FB0-D547-6E46-8D2C-07BD85E3A211}" destId="{48B10F5E-D6A2-F943-99FE-16DF41737933}" srcOrd="3" destOrd="0" presId="urn:microsoft.com/office/officeart/2005/8/layout/cycle3"/>
    <dgm:cxn modelId="{5A056C05-CEC1-AD4B-AC8B-8A4501CC193F}" type="presParOf" srcId="{B6A82FB0-D547-6E46-8D2C-07BD85E3A211}" destId="{DB1203B3-3699-DB4B-9591-EC9A6E195D2F}" srcOrd="4" destOrd="0" presId="urn:microsoft.com/office/officeart/2005/8/layout/cycle3"/>
    <dgm:cxn modelId="{C1C47FE4-B567-5644-B87B-BBE94BB7098C}" type="presParOf" srcId="{B6A82FB0-D547-6E46-8D2C-07BD85E3A211}" destId="{8D347CBA-1F99-FB46-9B61-444FB3938E58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2B2B8-67A2-244E-A174-AC0A955F3258}">
      <dsp:nvSpPr>
        <dsp:cNvPr id="0" name=""/>
        <dsp:cNvSpPr/>
      </dsp:nvSpPr>
      <dsp:spPr>
        <a:xfrm>
          <a:off x="727545" y="-28589"/>
          <a:ext cx="4927552" cy="4927552"/>
        </a:xfrm>
        <a:prstGeom prst="circularArrow">
          <a:avLst>
            <a:gd name="adj1" fmla="val 5544"/>
            <a:gd name="adj2" fmla="val 330680"/>
            <a:gd name="adj3" fmla="val 13808327"/>
            <a:gd name="adj4" fmla="val 17366276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882A3-76D5-434F-9902-9D101407C003}">
      <dsp:nvSpPr>
        <dsp:cNvPr id="0" name=""/>
        <dsp:cNvSpPr/>
      </dsp:nvSpPr>
      <dsp:spPr>
        <a:xfrm>
          <a:off x="2053789" y="465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等待點擊</a:t>
          </a:r>
        </a:p>
      </dsp:txBody>
      <dsp:txXfrm>
        <a:off x="2109319" y="55995"/>
        <a:ext cx="2164003" cy="1026471"/>
      </dsp:txXfrm>
    </dsp:sp>
    <dsp:sp modelId="{8AFADE43-FCEF-1647-9359-BED0CD55A0E6}">
      <dsp:nvSpPr>
        <dsp:cNvPr id="0" name=""/>
        <dsp:cNvSpPr/>
      </dsp:nvSpPr>
      <dsp:spPr>
        <a:xfrm>
          <a:off x="4052246" y="1452428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6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BFS</a:t>
          </a:r>
          <a:endParaRPr lang="zh-TW" altLang="en-US" sz="3600" b="0" i="0" kern="1200" dirty="0">
            <a:latin typeface="YUPEARL-LIGHT" panose="020F0500000000000000" pitchFamily="34" charset="-120"/>
            <a:ea typeface="YUPEARL-LIGHT" panose="020F0500000000000000" pitchFamily="34" charset="-120"/>
          </a:endParaRPr>
        </a:p>
      </dsp:txBody>
      <dsp:txXfrm>
        <a:off x="4107776" y="1507958"/>
        <a:ext cx="2164003" cy="1026471"/>
      </dsp:txXfrm>
    </dsp:sp>
    <dsp:sp modelId="{48B10F5E-D6A2-F943-99FE-16DF41737933}">
      <dsp:nvSpPr>
        <dsp:cNvPr id="0" name=""/>
        <dsp:cNvSpPr/>
      </dsp:nvSpPr>
      <dsp:spPr>
        <a:xfrm>
          <a:off x="3288904" y="3801755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回收方塊</a:t>
          </a:r>
        </a:p>
      </dsp:txBody>
      <dsp:txXfrm>
        <a:off x="3344434" y="3857285"/>
        <a:ext cx="2164003" cy="1026471"/>
      </dsp:txXfrm>
    </dsp:sp>
    <dsp:sp modelId="{DB1203B3-3699-DB4B-9591-EC9A6E195D2F}">
      <dsp:nvSpPr>
        <dsp:cNvPr id="0" name=""/>
        <dsp:cNvSpPr/>
      </dsp:nvSpPr>
      <dsp:spPr>
        <a:xfrm>
          <a:off x="818675" y="3801755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新增方塊</a:t>
          </a:r>
        </a:p>
      </dsp:txBody>
      <dsp:txXfrm>
        <a:off x="874205" y="3857285"/>
        <a:ext cx="2164003" cy="1026471"/>
      </dsp:txXfrm>
    </dsp:sp>
    <dsp:sp modelId="{8D347CBA-1F99-FB46-9B61-444FB3938E58}">
      <dsp:nvSpPr>
        <dsp:cNvPr id="0" name=""/>
        <dsp:cNvSpPr/>
      </dsp:nvSpPr>
      <dsp:spPr>
        <a:xfrm>
          <a:off x="55333" y="1452428"/>
          <a:ext cx="2275063" cy="11375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0" i="0" kern="1200" dirty="0">
              <a:latin typeface="YUPEARL-LIGHT" panose="020F0500000000000000" pitchFamily="34" charset="-120"/>
              <a:ea typeface="YUPEARL-LIGHT" panose="020F0500000000000000" pitchFamily="34" charset="-120"/>
            </a:rPr>
            <a:t>掃描版面</a:t>
          </a:r>
        </a:p>
      </dsp:txBody>
      <dsp:txXfrm>
        <a:off x="110863" y="1507958"/>
        <a:ext cx="2164003" cy="1026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A0D03-1B2A-9D9C-64EC-47300BC7C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9BBC47-52AB-10A1-EB1D-416F85E42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F4481A-D59A-D0D4-B0D9-17F78032A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117BD9-C259-631D-A484-C84A3F53B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83DBAA-00A9-8C99-8A1C-7B6CFAB8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546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7CA54-424D-E559-69C3-300020A52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ABA1C2-5ABE-FA91-B1F4-E16F11732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CBE242-7BD4-36BD-A49F-BFFB64D5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7D6AA6-07E0-0E88-A94B-99BD2573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534BC7-82C5-A21E-C39C-8E524F1D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209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EF6DB2-93C2-B9FB-C3EE-53194B0FA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20040CA-08EA-CE0B-0F8D-EE7F80340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DF4980-53AA-1A2A-5C8F-E5C1E01F6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CBC4E4-F5BF-ADFC-B32D-F903148A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6E3DE7-1B62-9F50-A2D2-8B814F37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7873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1C9224-9F8A-2F98-F98A-EE84D4FE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193E18-F87A-849A-2AC6-DAB6FCF9E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E79C30-3D38-7DEE-D77E-EB4F65F0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BE23D2-4A3C-D0DF-E6CB-E4A6DFBAB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0D2AF2-A79E-C30A-D9CF-73DD3914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004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2823E-AE66-3686-7DC8-A606AC6D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E5204B-5E4C-7B9A-ECA5-609CE745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D5A8FF-610B-2371-2BB9-41A82BE1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70B622-D7C5-F95D-25FD-F8A47772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88DC08-5FC4-98C7-8315-FF4E8AED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16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56A9E-BC2B-D46D-90A1-B53C13D7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ED6E90-D483-02D1-6C14-BD5E397B6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6472BE-A447-A748-6A43-74A6A69DA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4832C4-085B-0847-7CBF-31E2E88A2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D18A69-E77E-B1B0-E226-DC4388A4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2DFB6E-454B-2E36-4E60-2584D31F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184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9E346-E788-529C-F762-A6508F4F0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A313DD-1FE8-19B6-FC3C-5AABF9F6F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D09F05-17B6-AD5D-50E4-27ACD87F8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5A3B414-B6E7-F421-6D9E-47B84B05A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533370-5047-9D1D-97B8-D01FDA595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9C009B0-1961-91D4-B55F-BBC079D9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28D6BB6-40A9-48FF-1C97-F8EC884A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79C682-7D44-4BFB-D1A4-BE2F19F4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860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BD8BC-9679-ACCE-550A-8957907E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00B0EA7-0B6F-3E4C-D113-BA8F42171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14E7A29-6F32-CB79-EF5E-FDEFE50EB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B43EA4-251B-4458-0C6B-968437E3C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252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49DA9D3-F582-3127-A4EA-08DDCF4C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4B0A204-2291-1B98-98C8-C93C0510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F048D0-7367-76C0-6EBE-3E4E4E06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665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C8CF5A-F76C-838A-B3E4-329B8D0F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81A3C5-F8E4-397D-B69B-4B78AB2B0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0291A4-181D-CDC0-D721-623104B79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6362BF7-497D-03B4-ED7E-166966C59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2DBC07-C9F2-5F13-1B4F-3C26DF8B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2061A5-564F-57CE-A6CA-885441C8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18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10E18D-D3EA-7143-FA87-382EEF64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4F6F763-B13F-275A-67D2-B819A6EFF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A214CF-4BF4-DD19-4FA2-EDFE01C00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947826-58BD-A94D-9EE5-19092613A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E1861DB-F417-1A5D-395B-41990541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639FEC-60F1-7E4A-0769-9DCD2E27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1784546-BA4B-67F8-087E-019D0B4D6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461313E-A043-8518-D965-085B1A28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1F4F08-3302-A6A3-1F6C-29291A2E4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ECB49-FEFD-5941-B1ED-93A94BAD6388}" type="datetimeFigureOut">
              <a:rPr kumimoji="1" lang="zh-TW" altLang="en-US" smtClean="0"/>
              <a:t>2023/6/9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B303DC-2D8D-B23E-F9D2-D0D0084A7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DC24A8-DD75-3F32-BF6F-1A0B423DD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9F7AB-2942-034F-8399-119F13E7DB6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378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iaoyi213/TapMePlusOn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angyidong/json-simpl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672027-A3D2-0255-F2B9-22BD7812F8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zh-TW" b="1" i="0" u="none" strike="noStrike" dirty="0">
                <a:solidFill>
                  <a:srgbClr val="000000"/>
                </a:solidFill>
                <a:effectLst/>
              </a:rPr>
              <a:t>Tap Me Plus One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4DF1499-9A46-2B21-E195-A22A24CC25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i="0" u="none" strike="noStrike" dirty="0">
                <a:solidFill>
                  <a:srgbClr val="8E89BF"/>
                </a:solidFill>
                <a:effectLst/>
                <a:latin typeface="YADLvZJ2vVw 7"/>
              </a:rPr>
              <a:t>111502563 </a:t>
            </a:r>
            <a:r>
              <a:rPr lang="zh-TW" altLang="en-US" b="1" i="0" u="none" strike="noStrike" dirty="0">
                <a:solidFill>
                  <a:srgbClr val="8E89BF"/>
                </a:solidFill>
                <a:effectLst/>
                <a:latin typeface="YADLvZJ2vVw 7"/>
              </a:rPr>
              <a:t>林橋毅</a:t>
            </a:r>
            <a:endParaRPr lang="zh-TW" altLang="en-US" dirty="0">
              <a:solidFill>
                <a:srgbClr val="8E89BF"/>
              </a:solidFill>
              <a:effectLst/>
              <a:latin typeface="YADLvZJ2vVw 7"/>
            </a:endParaRPr>
          </a:p>
          <a:p>
            <a:r>
              <a:rPr lang="en-US" altLang="zh-TW" b="1" i="0" u="none" strike="noStrike" dirty="0">
                <a:solidFill>
                  <a:srgbClr val="8E89BF"/>
                </a:solidFill>
                <a:effectLst/>
                <a:latin typeface="YADLvZJ2vVw 7"/>
              </a:rPr>
              <a:t>111502538 </a:t>
            </a:r>
            <a:r>
              <a:rPr lang="zh-TW" altLang="en-US" b="1" i="0" u="none" strike="noStrike" dirty="0">
                <a:solidFill>
                  <a:srgbClr val="8E89BF"/>
                </a:solidFill>
                <a:effectLst/>
                <a:latin typeface="YADLvZJ2vVw 7"/>
              </a:rPr>
              <a:t>蔡文綺</a:t>
            </a:r>
            <a:endParaRPr lang="zh-TW" altLang="en-US" dirty="0">
              <a:solidFill>
                <a:srgbClr val="8E89BF"/>
              </a:solidFill>
              <a:effectLst/>
              <a:latin typeface="YADLvZJ2vVw 7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7B05F8-03E7-1A95-6466-77995471A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2" b="5691"/>
          <a:stretch/>
        </p:blipFill>
        <p:spPr>
          <a:xfrm>
            <a:off x="-112203" y="5897"/>
            <a:ext cx="12457501" cy="685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3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825917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313984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2E5F868E-135B-D220-DBF2-07D5F6F496DA}"/>
              </a:ext>
            </a:extLst>
          </p:cNvPr>
          <p:cNvSpPr txBox="1"/>
          <p:nvPr/>
        </p:nvSpPr>
        <p:spPr>
          <a:xfrm>
            <a:off x="744582" y="6231265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[2,0]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82316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47973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273536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16D5D4D-026E-40D4-8876-5E450024660A}"/>
              </a:ext>
            </a:extLst>
          </p:cNvPr>
          <p:cNvSpPr txBox="1"/>
          <p:nvPr/>
        </p:nvSpPr>
        <p:spPr>
          <a:xfrm>
            <a:off x="744582" y="6231265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2201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544283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256507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16D5D4D-026E-40D4-8876-5E450024660A}"/>
              </a:ext>
            </a:extLst>
          </p:cNvPr>
          <p:cNvSpPr txBox="1"/>
          <p:nvPr/>
        </p:nvSpPr>
        <p:spPr>
          <a:xfrm>
            <a:off x="744582" y="6231265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342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Finding route and animation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206012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791057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96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Finding route and animation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/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132613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73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Finding route and animation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/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048093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R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U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11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513917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35350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1959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Padding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42217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7523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02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Add new Block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134608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407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Scan and BFS… </a:t>
            </a:r>
            <a:b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</a:br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until no block can combine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26238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15558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562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1BDB1D-8E96-D701-9005-FC5D4D91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遊戲規則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297A17-02AE-96AE-3ADC-F6DA80A78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26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Scan and BFS… </a:t>
            </a:r>
            <a:b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</a:br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until no block can combine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54360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6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5216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6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A3A24E5-9DC3-BAD4-3CF3-7618648C410C}"/>
              </a:ext>
            </a:extLst>
          </p:cNvPr>
          <p:cNvSpPr txBox="1"/>
          <p:nvPr/>
        </p:nvSpPr>
        <p:spPr>
          <a:xfrm>
            <a:off x="7217468" y="6121833"/>
            <a:ext cx="30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No C.C that size &gt;= 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411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111300-2A2C-B9C7-E8EF-1512B790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Detect animation playing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33FBF0-7AA3-8DCA-DD9E-7720D73F0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7660" cy="4351338"/>
          </a:xfrm>
        </p:spPr>
        <p:txBody>
          <a:bodyPr/>
          <a:lstStyle/>
          <a:p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需要等待動畫播放完才能讓玩家點擊下一個方塊</a:t>
            </a:r>
            <a:endParaRPr kumimoji="1" lang="en-US" altLang="zh-TW" dirty="0">
              <a:latin typeface="YUPEARL-LIGHT" panose="020F0500000000000000" pitchFamily="34" charset="-120"/>
              <a:ea typeface="YUPEARL-LIGHT" panose="020F0500000000000000" pitchFamily="34" charset="-120"/>
            </a:endParaRPr>
          </a:p>
          <a:p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使用</a:t>
            </a:r>
            <a:r>
              <a:rPr kumimoji="1" lang="en-US" altLang="zh-TW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 Thread </a:t>
            </a:r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監控動畫狀態，進入動畫則將 </a:t>
            </a:r>
            <a:r>
              <a:rPr kumimoji="1" lang="en-US" altLang="zh-TW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flag = 1, vice versa</a:t>
            </a:r>
          </a:p>
          <a:p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使用 </a:t>
            </a:r>
            <a:r>
              <a:rPr kumimoji="1" lang="en-US" altLang="zh-TW" dirty="0" err="1">
                <a:latin typeface="YUPEARL-LIGHT" panose="020F0500000000000000" pitchFamily="34" charset="-120"/>
                <a:ea typeface="YUPEARL-LIGHT" panose="020F0500000000000000" pitchFamily="34" charset="-120"/>
              </a:rPr>
              <a:t>Thread.sleep</a:t>
            </a:r>
            <a:r>
              <a:rPr kumimoji="1" lang="en-US" altLang="zh-TW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() </a:t>
            </a:r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避免</a:t>
            </a:r>
            <a:r>
              <a:rPr kumimoji="1" lang="en-US" altLang="zh-TW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 CPU </a:t>
            </a:r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使用率過高</a:t>
            </a:r>
            <a:endParaRPr kumimoji="1" lang="en-US" altLang="zh-TW" dirty="0">
              <a:latin typeface="YUPEARL-LIGHT" panose="020F0500000000000000" pitchFamily="34" charset="-120"/>
              <a:ea typeface="YUPEARL-LIGHT" panose="020F0500000000000000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EB3271-47A8-535E-E3D6-1E937E7B7F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65"/>
          <a:stretch/>
        </p:blipFill>
        <p:spPr>
          <a:xfrm>
            <a:off x="7293040" y="-284474"/>
            <a:ext cx="5088963" cy="70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03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B9DBB8-26C4-79BE-9F09-4C5A381D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GitHub Page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BFC058-FF25-DA74-CA95-803C8B6D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https://github.com/qiaoyi213/TapMePlusOne</a:t>
            </a:r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6916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489549-A696-AB5E-23E0-BE92004C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B61A07-A0C4-E82F-2F25-7BB23CBE2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Json</a:t>
            </a:r>
            <a:r>
              <a:rPr kumimoji="1" lang="en-US" altLang="zh-TW" dirty="0"/>
              <a:t>-simple: </a:t>
            </a:r>
            <a:r>
              <a:rPr kumimoji="1" lang="en-US" altLang="zh-TW" dirty="0">
                <a:hlinkClick r:id="rId2"/>
              </a:rPr>
              <a:t>https://github.com/fangyidong/json-simple</a:t>
            </a:r>
            <a:endParaRPr kumimoji="1" lang="en-US" altLang="zh-TW" dirty="0"/>
          </a:p>
          <a:p>
            <a:r>
              <a:rPr kumimoji="1" lang="en-US" altLang="zh-TW" dirty="0"/>
              <a:t>Canva template by @</a:t>
            </a:r>
            <a:r>
              <a:rPr kumimoji="1" lang="en-US" altLang="zh-TW" dirty="0" err="1"/>
              <a:t>cristianalexteam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9875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01465C-5712-51E2-0EC3-DAA6A089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AEB1A2B-781B-9FC8-0F32-653BB1AD9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5"/>
          <a:stretch/>
        </p:blipFill>
        <p:spPr>
          <a:xfrm>
            <a:off x="0" y="1073232"/>
            <a:ext cx="12139694" cy="5462219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64982DB-5FFE-B009-13DB-6E16C3B84372}"/>
              </a:ext>
            </a:extLst>
          </p:cNvPr>
          <p:cNvSpPr txBox="1">
            <a:spLocks/>
          </p:cNvSpPr>
          <p:nvPr/>
        </p:nvSpPr>
        <p:spPr>
          <a:xfrm>
            <a:off x="729343" y="146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視窗介紹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A08B53-4A50-E482-0244-784B935F4ACB}"/>
              </a:ext>
            </a:extLst>
          </p:cNvPr>
          <p:cNvSpPr txBox="1"/>
          <p:nvPr/>
        </p:nvSpPr>
        <p:spPr>
          <a:xfrm>
            <a:off x="2339439" y="6345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u="none" strike="noStrike" dirty="0">
                <a:solidFill>
                  <a:srgbClr val="000000"/>
                </a:solidFill>
                <a:effectLst/>
                <a:latin typeface="YuPearl" panose="020F0500000000000000" pitchFamily="34" charset="-120"/>
                <a:ea typeface="YuPearl" panose="020F0500000000000000" pitchFamily="34" charset="-120"/>
              </a:rPr>
              <a:t>初始畫面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F93A2CD-F811-70A8-242F-1158DFD49506}"/>
              </a:ext>
            </a:extLst>
          </p:cNvPr>
          <p:cNvSpPr txBox="1"/>
          <p:nvPr/>
        </p:nvSpPr>
        <p:spPr>
          <a:xfrm>
            <a:off x="5542002" y="6345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設定名稱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B684AD-7467-38BB-F92F-20C615A2D902}"/>
              </a:ext>
            </a:extLst>
          </p:cNvPr>
          <p:cNvSpPr txBox="1"/>
          <p:nvPr/>
        </p:nvSpPr>
        <p:spPr>
          <a:xfrm>
            <a:off x="9071680" y="63453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主頁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420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724C51-5541-FB55-4915-1A7DF106B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882" y="2027505"/>
            <a:ext cx="10515600" cy="4351338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90155D-2C87-7EEB-9E28-CDFBC467C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6"/>
          <a:stretch/>
        </p:blipFill>
        <p:spPr>
          <a:xfrm>
            <a:off x="0" y="1080655"/>
            <a:ext cx="12192000" cy="58932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A630342-EF68-4444-ADC0-F09DFBB83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78"/>
          <a:stretch/>
        </p:blipFill>
        <p:spPr>
          <a:xfrm>
            <a:off x="7980787" y="1556119"/>
            <a:ext cx="2502567" cy="4724444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081D15-618A-28FB-67B9-FC4309D73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78" t="69052"/>
          <a:stretch/>
        </p:blipFill>
        <p:spPr>
          <a:xfrm>
            <a:off x="8009196" y="1272834"/>
            <a:ext cx="2502567" cy="765742"/>
          </a:xfrm>
          <a:prstGeom prst="rect">
            <a:avLst/>
          </a:prstGeom>
          <a:effectLst>
            <a:outerShdw blurRad="50800" dist="508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44D8941-40C5-09E9-E16D-71677C7849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78" b="9231"/>
          <a:stretch/>
        </p:blipFill>
        <p:spPr>
          <a:xfrm>
            <a:off x="7980787" y="1556118"/>
            <a:ext cx="2502567" cy="414373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標題 1">
            <a:extLst>
              <a:ext uri="{FF2B5EF4-FFF2-40B4-BE49-F238E27FC236}">
                <a16:creationId xmlns:a16="http://schemas.microsoft.com/office/drawing/2014/main" id="{29650315-2A26-C587-BDFC-0A7CA82DC812}"/>
              </a:ext>
            </a:extLst>
          </p:cNvPr>
          <p:cNvSpPr txBox="1">
            <a:spLocks/>
          </p:cNvSpPr>
          <p:nvPr/>
        </p:nvSpPr>
        <p:spPr>
          <a:xfrm>
            <a:off x="729343" y="146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視窗介紹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0967EC-125B-899F-BC50-0BDA4A8B3284}"/>
              </a:ext>
            </a:extLst>
          </p:cNvPr>
          <p:cNvSpPr txBox="1"/>
          <p:nvPr/>
        </p:nvSpPr>
        <p:spPr>
          <a:xfrm>
            <a:off x="2339439" y="63453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遊戲</a:t>
            </a:r>
            <a:r>
              <a:rPr lang="zh-TW" altLang="en-US" u="none" strike="noStrike" dirty="0">
                <a:solidFill>
                  <a:srgbClr val="000000"/>
                </a:solidFill>
                <a:effectLst/>
                <a:latin typeface="YuPearl" panose="020F0500000000000000" pitchFamily="34" charset="-120"/>
                <a:ea typeface="YuPearl" panose="020F0500000000000000" pitchFamily="34" charset="-120"/>
              </a:rPr>
              <a:t>畫面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75C4943-AAD2-031F-B588-C52B4977B72E}"/>
              </a:ext>
            </a:extLst>
          </p:cNvPr>
          <p:cNvSpPr txBox="1"/>
          <p:nvPr/>
        </p:nvSpPr>
        <p:spPr>
          <a:xfrm>
            <a:off x="5542002" y="63788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遊戲說明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8F9060F-5178-D230-A37B-D69F04F5AEBE}"/>
              </a:ext>
            </a:extLst>
          </p:cNvPr>
          <p:cNvSpPr txBox="1"/>
          <p:nvPr/>
        </p:nvSpPr>
        <p:spPr>
          <a:xfrm>
            <a:off x="8678072" y="63558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計分板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564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3D465-B822-A2ED-148C-98CA828D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1386"/>
            <a:ext cx="10515600" cy="1325563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72CC52-677B-67FD-0B3C-28239EB0C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1886"/>
            <a:ext cx="10515600" cy="4351338"/>
          </a:xfrm>
        </p:spPr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27F7007-2662-9000-7013-0CD14793F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7" b="4237"/>
          <a:stretch/>
        </p:blipFill>
        <p:spPr>
          <a:xfrm>
            <a:off x="0" y="1151907"/>
            <a:ext cx="12192000" cy="5527965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63D42473-2A82-0348-543E-C35CC2C25B4E}"/>
              </a:ext>
            </a:extLst>
          </p:cNvPr>
          <p:cNvSpPr txBox="1">
            <a:spLocks/>
          </p:cNvSpPr>
          <p:nvPr/>
        </p:nvSpPr>
        <p:spPr>
          <a:xfrm>
            <a:off x="729343" y="146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視窗介紹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11BB22-5B8D-9C10-4FD7-1AD56143ACB9}"/>
              </a:ext>
            </a:extLst>
          </p:cNvPr>
          <p:cNvSpPr txBox="1"/>
          <p:nvPr/>
        </p:nvSpPr>
        <p:spPr>
          <a:xfrm>
            <a:off x="1484416" y="645735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none" strike="noStrike" dirty="0">
                <a:solidFill>
                  <a:srgbClr val="000000"/>
                </a:solidFill>
                <a:effectLst/>
                <a:latin typeface="YuPearl" panose="020F0500000000000000" pitchFamily="34" charset="-120"/>
                <a:ea typeface="YuPearl" panose="020F0500000000000000" pitchFamily="34" charset="-120"/>
              </a:rPr>
              <a:t>G</a:t>
            </a:r>
            <a:r>
              <a:rPr lang="en-US" altLang="zh-TW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ame Over </a:t>
            </a:r>
            <a:r>
              <a:rPr lang="zh-TW" altLang="en-US" u="none" strike="noStrike" dirty="0">
                <a:solidFill>
                  <a:srgbClr val="000000"/>
                </a:solidFill>
                <a:effectLst/>
                <a:latin typeface="YuPearl" panose="020F0500000000000000" pitchFamily="34" charset="-120"/>
                <a:ea typeface="YuPearl" panose="020F0500000000000000" pitchFamily="34" charset="-120"/>
              </a:rPr>
              <a:t>畫面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BF4037-D200-36C6-F67C-5B58E941B8F5}"/>
              </a:ext>
            </a:extLst>
          </p:cNvPr>
          <p:cNvSpPr txBox="1"/>
          <p:nvPr/>
        </p:nvSpPr>
        <p:spPr>
          <a:xfrm>
            <a:off x="9361880" y="64056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solidFill>
                  <a:srgbClr val="000000"/>
                </a:solidFill>
                <a:latin typeface="YuPearl" panose="020F0500000000000000" pitchFamily="34" charset="-120"/>
                <a:ea typeface="YuPearl" panose="020F0500000000000000" pitchFamily="34" charset="-120"/>
              </a:rPr>
              <a:t>廣告時間</a:t>
            </a:r>
            <a:endParaRPr kumimoji="1" lang="zh-TW" altLang="en-US" dirty="0">
              <a:latin typeface="YuPearl" panose="020F0500000000000000" pitchFamily="34" charset="-120"/>
              <a:ea typeface="YuPearl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5331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625AB5-5ECA-9A78-C91A-EE5987566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計分板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D24A0F-8E5A-36C2-D3EB-6B6B02F3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使用 </a:t>
            </a:r>
            <a:r>
              <a:rPr kumimoji="1" lang="en-US" altLang="zh-TW" dirty="0" err="1">
                <a:latin typeface="YuPearl" panose="020F0500000000000000" pitchFamily="34" charset="-120"/>
                <a:ea typeface="YuPearl" panose="020F0500000000000000" pitchFamily="34" charset="-120"/>
              </a:rPr>
              <a:t>TableView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</a:t>
            </a:r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與 </a:t>
            </a:r>
            <a:r>
              <a:rPr kumimoji="1" lang="en-US" altLang="zh-TW" dirty="0" err="1">
                <a:latin typeface="YuPearl" panose="020F0500000000000000" pitchFamily="34" charset="-120"/>
                <a:ea typeface="YuPearl" panose="020F0500000000000000" pitchFamily="34" charset="-120"/>
              </a:rPr>
              <a:t>dreamlo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</a:t>
            </a:r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服務</a:t>
            </a:r>
            <a:endParaRPr kumimoji="1" lang="en-US" altLang="zh-TW" dirty="0">
              <a:latin typeface="YuPearl" panose="020F0500000000000000" pitchFamily="34" charset="-120"/>
              <a:ea typeface="YuPearl" panose="020F0500000000000000" pitchFamily="34" charset="-120"/>
            </a:endParaRPr>
          </a:p>
          <a:p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Simple-</a:t>
            </a:r>
            <a:r>
              <a:rPr kumimoji="1" lang="en-US" altLang="zh-TW" dirty="0" err="1">
                <a:latin typeface="YuPearl" panose="020F0500000000000000" pitchFamily="34" charset="-120"/>
                <a:ea typeface="YuPearl" panose="020F0500000000000000" pitchFamily="34" charset="-120"/>
              </a:rPr>
              <a:t>json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</a:t>
            </a:r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處理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API</a:t>
            </a:r>
            <a:r>
              <a:rPr kumimoji="1" lang="zh-TW" altLang="en-US" dirty="0">
                <a:latin typeface="YuPearl" panose="020F0500000000000000" pitchFamily="34" charset="-120"/>
                <a:ea typeface="YuPearl" panose="020F0500000000000000" pitchFamily="34" charset="-120"/>
              </a:rPr>
              <a:t> 回傳資料，並整理計分板</a:t>
            </a:r>
            <a:r>
              <a:rPr kumimoji="1" lang="en-US" altLang="zh-TW" dirty="0">
                <a:latin typeface="YuPearl" panose="020F0500000000000000" pitchFamily="34" charset="-120"/>
                <a:ea typeface="YuPearl" panose="020F0500000000000000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864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B57CD7-42AE-4A9C-AB35-A12E8C22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Flow Chart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CD40598C-39E3-C27E-45FC-3A8F39E97B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117111"/>
              </p:ext>
            </p:extLst>
          </p:nvPr>
        </p:nvGraphicFramePr>
        <p:xfrm>
          <a:off x="4058528" y="1297172"/>
          <a:ext cx="6382643" cy="4939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8997055-B374-637D-43FB-128835941981}"/>
              </a:ext>
            </a:extLst>
          </p:cNvPr>
          <p:cNvCxnSpPr>
            <a:cxnSpLocks/>
          </p:cNvCxnSpPr>
          <p:nvPr/>
        </p:nvCxnSpPr>
        <p:spPr>
          <a:xfrm>
            <a:off x="6357199" y="3583004"/>
            <a:ext cx="1785300" cy="0"/>
          </a:xfrm>
          <a:prstGeom prst="straightConnector1">
            <a:avLst/>
          </a:prstGeom>
          <a:ln w="228600">
            <a:solidFill>
              <a:schemeClr val="accent1">
                <a:lumMod val="40000"/>
                <a:lumOff val="60000"/>
              </a:schemeClr>
            </a:solidFill>
            <a:headEnd w="lg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B64F72-1A33-8B5F-6281-2C513A6F567E}"/>
              </a:ext>
            </a:extLst>
          </p:cNvPr>
          <p:cNvSpPr txBox="1"/>
          <p:nvPr/>
        </p:nvSpPr>
        <p:spPr>
          <a:xfrm>
            <a:off x="6338422" y="2923829"/>
            <a:ext cx="200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YUPEARL-LIGHT" panose="020F0500000000000000" pitchFamily="34" charset="-120"/>
                <a:ea typeface="YUPEARL-LIGHT" panose="020F0500000000000000" pitchFamily="34" charset="-120"/>
              </a:rPr>
              <a:t>有可合併的區塊</a:t>
            </a:r>
          </a:p>
        </p:txBody>
      </p:sp>
    </p:spTree>
    <p:extLst>
      <p:ext uri="{BB962C8B-B14F-4D97-AF65-F5344CB8AC3E}">
        <p14:creationId xmlns:p14="http://schemas.microsoft.com/office/powerpoint/2010/main" val="107630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b="1" dirty="0">
              <a:latin typeface="YUPEARL-SEMIBOLD" panose="020F0500000000000000" pitchFamily="34" charset="-120"/>
              <a:ea typeface="YUPEARL-SEMIBOLD" panose="020F0500000000000000" pitchFamily="34" charset="-120"/>
            </a:endParaRP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899752"/>
              </p:ext>
            </p:extLst>
          </p:nvPr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640532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8878E5FB-36D4-23D0-228C-ABBA060DC1E5}"/>
              </a:ext>
            </a:extLst>
          </p:cNvPr>
          <p:cNvSpPr txBox="1"/>
          <p:nvPr/>
        </p:nvSpPr>
        <p:spPr>
          <a:xfrm>
            <a:off x="744582" y="6231265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[1,1]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7185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FD27FB-CFA4-8E72-E656-450DE1D8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YUPEARL-SEMIBOLD" panose="020F0500000000000000" pitchFamily="34" charset="-120"/>
                <a:ea typeface="YUPEARL-SEMIBOLD" panose="020F0500000000000000" pitchFamily="34" charset="-120"/>
              </a:rPr>
              <a:t>BFS Algorithm with Route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A4EC703-C96C-BB6E-6F6E-643DE3F3862A}"/>
              </a:ext>
            </a:extLst>
          </p:cNvPr>
          <p:cNvGraphicFramePr>
            <a:graphicFrameLocks noGrp="1"/>
          </p:cNvGraphicFramePr>
          <p:nvPr/>
        </p:nvGraphicFramePr>
        <p:xfrm>
          <a:off x="637152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1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3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4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2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5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295E5F4-D89C-299C-3393-FA4B28861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950176"/>
              </p:ext>
            </p:extLst>
          </p:nvPr>
        </p:nvGraphicFramePr>
        <p:xfrm>
          <a:off x="5792626" y="1690688"/>
          <a:ext cx="4451070" cy="4431145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890214">
                  <a:extLst>
                    <a:ext uri="{9D8B030D-6E8A-4147-A177-3AD203B41FA5}">
                      <a16:colId xmlns:a16="http://schemas.microsoft.com/office/drawing/2014/main" val="345737288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4012716525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3635152842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376262311"/>
                    </a:ext>
                  </a:extLst>
                </a:gridCol>
                <a:gridCol w="890214">
                  <a:extLst>
                    <a:ext uri="{9D8B030D-6E8A-4147-A177-3AD203B41FA5}">
                      <a16:colId xmlns:a16="http://schemas.microsoft.com/office/drawing/2014/main" val="1171847317"/>
                    </a:ext>
                  </a:extLst>
                </a:gridCol>
              </a:tblGrid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063813678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000" dirty="0">
                          <a:latin typeface="Hiragino Sans CNS W3" panose="020B0300000000000000" pitchFamily="34" charset="-128"/>
                          <a:ea typeface="Hiragino Sans CNS W3" panose="020B0300000000000000" pitchFamily="34" charset="-128"/>
                        </a:rPr>
                        <a:t>X</a:t>
                      </a:r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729469909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632199547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1783147424"/>
                  </a:ext>
                </a:extLst>
              </a:tr>
              <a:tr h="886229"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000" dirty="0">
                        <a:latin typeface="Hiragino Sans CNS W3" panose="020B0300000000000000" pitchFamily="34" charset="-128"/>
                        <a:ea typeface="Hiragino Sans CNS W3" panose="020B0300000000000000" pitchFamily="34" charset="-128"/>
                      </a:endParaRPr>
                    </a:p>
                  </a:txBody>
                  <a:tcPr marL="99361" marR="99361" marT="49681" marB="49681" anchor="ctr"/>
                </a:tc>
                <a:extLst>
                  <a:ext uri="{0D108BD9-81ED-4DB2-BD59-A6C34878D82A}">
                    <a16:rowId xmlns:a16="http://schemas.microsoft.com/office/drawing/2014/main" val="314418034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9F2FBF5-518F-B24F-A3C0-8857178E284F}"/>
              </a:ext>
            </a:extLst>
          </p:cNvPr>
          <p:cNvSpPr txBox="1"/>
          <p:nvPr/>
        </p:nvSpPr>
        <p:spPr>
          <a:xfrm>
            <a:off x="744582" y="6231265"/>
            <a:ext cx="201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Queue: [1,0]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039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665</Words>
  <Application>Microsoft Macintosh PowerPoint</Application>
  <PresentationFormat>寬螢幕</PresentationFormat>
  <Paragraphs>488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Hiragino Sans CNS W3</vt:lpstr>
      <vt:lpstr>YADLvZJ2vVw 7</vt:lpstr>
      <vt:lpstr>YuPearl</vt:lpstr>
      <vt:lpstr>YUPEARL-LIGHT</vt:lpstr>
      <vt:lpstr>YUPEARL-SEMIBOLD</vt:lpstr>
      <vt:lpstr>Arial</vt:lpstr>
      <vt:lpstr>Calibri</vt:lpstr>
      <vt:lpstr>Calibri Light</vt:lpstr>
      <vt:lpstr>Office 佈景主題</vt:lpstr>
      <vt:lpstr>Tap Me Plus One</vt:lpstr>
      <vt:lpstr>遊戲規則</vt:lpstr>
      <vt:lpstr>PowerPoint 簡報</vt:lpstr>
      <vt:lpstr>PowerPoint 簡報</vt:lpstr>
      <vt:lpstr>PowerPoint 簡報</vt:lpstr>
      <vt:lpstr>計分板</vt:lpstr>
      <vt:lpstr>Flow Chart</vt:lpstr>
      <vt:lpstr>BFS Algorithm with Route</vt:lpstr>
      <vt:lpstr>BFS Algorithm with Route</vt:lpstr>
      <vt:lpstr>BFS Algorithm with Route</vt:lpstr>
      <vt:lpstr>BFS Algorithm with Route</vt:lpstr>
      <vt:lpstr>BFS Algorithm with Route</vt:lpstr>
      <vt:lpstr>Finding route and animation</vt:lpstr>
      <vt:lpstr>Finding route and animation</vt:lpstr>
      <vt:lpstr>Finding route and animation</vt:lpstr>
      <vt:lpstr>BFS Algorithm with Route</vt:lpstr>
      <vt:lpstr>Padding</vt:lpstr>
      <vt:lpstr>Add new Block</vt:lpstr>
      <vt:lpstr>Scan and BFS…  until no block can combine</vt:lpstr>
      <vt:lpstr>Scan and BFS…  until no block can combine</vt:lpstr>
      <vt:lpstr>Detect animation playing</vt:lpstr>
      <vt:lpstr>GitHub Page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Tap Me Plus One</dc:title>
  <dc:creator>林橋毅</dc:creator>
  <cp:lastModifiedBy>林橋毅</cp:lastModifiedBy>
  <cp:revision>9</cp:revision>
  <dcterms:created xsi:type="dcterms:W3CDTF">2023-05-30T10:40:52Z</dcterms:created>
  <dcterms:modified xsi:type="dcterms:W3CDTF">2023-06-09T07:39:28Z</dcterms:modified>
</cp:coreProperties>
</file>